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95" r:id="rId5"/>
    <p:sldId id="296" r:id="rId6"/>
    <p:sldId id="297" r:id="rId7"/>
    <p:sldId id="258" r:id="rId8"/>
    <p:sldId id="257"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314" r:id="rId23"/>
    <p:sldId id="312" r:id="rId24"/>
    <p:sldId id="313" r:id="rId25"/>
    <p:sldId id="259" r:id="rId26"/>
    <p:sldId id="260" r:id="rId27"/>
    <p:sldId id="261" r:id="rId28"/>
    <p:sldId id="262" r:id="rId29"/>
    <p:sldId id="263" r:id="rId30"/>
    <p:sldId id="264" r:id="rId31"/>
    <p:sldId id="265"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255875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259569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128377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922650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E22A8D22-9792-4941-A53F-B2A620FE824F}" type="datetimeFigureOut">
              <a:rPr lang="ms-MY">
                <a:solidFill>
                  <a:prstClr val="black">
                    <a:tint val="75000"/>
                  </a:prstClr>
                </a:solidFill>
              </a:rPr>
              <a:pPr>
                <a:defRPr/>
              </a:pPr>
              <a:t>13/03/2013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A1A452-0C81-4F99-905B-2A7C366F5719}"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C886347-3439-4EC5-95FF-7AFB8FC3F506}" type="datetimeFigureOut">
              <a:rPr lang="ms-MY">
                <a:solidFill>
                  <a:prstClr val="black">
                    <a:tint val="75000"/>
                  </a:prstClr>
                </a:solidFill>
              </a:rPr>
              <a:pPr>
                <a:defRPr/>
              </a:pPr>
              <a:t>13/03/2013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602570-0433-4D1E-BD7C-A9C1EF12D72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45E695-45D3-4F0C-93E0-989474374052}" type="datetimeFigureOut">
              <a:rPr lang="ms-MY">
                <a:solidFill>
                  <a:prstClr val="black">
                    <a:tint val="75000"/>
                  </a:prstClr>
                </a:solidFill>
              </a:rPr>
              <a:pPr>
                <a:defRPr/>
              </a:pPr>
              <a:t>13/03/2013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91DC53-F6A8-484A-9C2A-E407EEB6D98D}"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20CE0E7F-CE8B-4269-8399-5BED3213DE03}" type="datetimeFigureOut">
              <a:rPr lang="ms-MY">
                <a:solidFill>
                  <a:prstClr val="black">
                    <a:tint val="75000"/>
                  </a:prstClr>
                </a:solidFill>
              </a:rPr>
              <a:pPr>
                <a:defRPr/>
              </a:pPr>
              <a:t>13/03/2013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E9BC65-3C44-4445-8053-2EA5C5976816}"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9AA1E739-118C-4F64-B649-B3C00BE7DD9F}" type="datetimeFigureOut">
              <a:rPr lang="ms-MY">
                <a:solidFill>
                  <a:prstClr val="black">
                    <a:tint val="75000"/>
                  </a:prstClr>
                </a:solidFill>
              </a:rPr>
              <a:pPr>
                <a:defRPr/>
              </a:pPr>
              <a:t>13/03/2013</a:t>
            </a:fld>
            <a:endParaRPr lang="ms-MY">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8D3741E-FE0A-4792-B848-D4A92092FF9E}"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85770794-4469-4A5B-8BAE-24E65698C97B}" type="datetimeFigureOut">
              <a:rPr lang="ms-MY">
                <a:solidFill>
                  <a:prstClr val="black">
                    <a:tint val="75000"/>
                  </a:prstClr>
                </a:solidFill>
              </a:rPr>
              <a:pPr>
                <a:defRPr/>
              </a:pPr>
              <a:t>13/03/2013</a:t>
            </a:fld>
            <a:endParaRPr lang="ms-MY">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E7C5A54-E33E-4D90-9E38-71C582B5BB54}"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692563-C2C6-4224-ABE8-74DB7E4552F9}" type="datetimeFigureOut">
              <a:rPr lang="ms-MY">
                <a:solidFill>
                  <a:prstClr val="black">
                    <a:tint val="75000"/>
                  </a:prstClr>
                </a:solidFill>
              </a:rPr>
              <a:pPr>
                <a:defRPr/>
              </a:pPr>
              <a:t>13/03/2013</a:t>
            </a:fld>
            <a:endParaRPr lang="ms-MY">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5E6A0B-C368-4FB7-BE24-1DC665735D31}"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2975421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58CD0-599F-45B1-8FD6-A9C24D837600}" type="datetimeFigureOut">
              <a:rPr lang="ms-MY">
                <a:solidFill>
                  <a:prstClr val="black">
                    <a:tint val="75000"/>
                  </a:prstClr>
                </a:solidFill>
              </a:rPr>
              <a:pPr>
                <a:defRPr/>
              </a:pPr>
              <a:t>13/03/2013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134BE4-700B-47E5-8DD4-9A6589296192}"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63ED19-A9B0-40FD-8D8F-28348296F346}" type="datetimeFigureOut">
              <a:rPr lang="ms-MY">
                <a:solidFill>
                  <a:prstClr val="black">
                    <a:tint val="75000"/>
                  </a:prstClr>
                </a:solidFill>
              </a:rPr>
              <a:pPr>
                <a:defRPr/>
              </a:pPr>
              <a:t>13/03/2013</a:t>
            </a:fld>
            <a:endParaRPr lang="ms-MY">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BE33E-18DC-4318-B02E-31E24DAC0A93}"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F0359239-C0CB-44F1-86FC-F636DB3163CE}" type="datetimeFigureOut">
              <a:rPr lang="ms-MY">
                <a:solidFill>
                  <a:prstClr val="black">
                    <a:tint val="75000"/>
                  </a:prstClr>
                </a:solidFill>
              </a:rPr>
              <a:pPr>
                <a:defRPr/>
              </a:pPr>
              <a:t>13/03/2013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40A3DA-5B26-44CE-A179-3C06FB3C45F8}"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4DAC973F-F682-45B3-9F7A-7C8CD0FC9074}" type="datetimeFigureOut">
              <a:rPr lang="ms-MY">
                <a:solidFill>
                  <a:prstClr val="black">
                    <a:tint val="75000"/>
                  </a:prstClr>
                </a:solidFill>
              </a:rPr>
              <a:pPr>
                <a:defRPr/>
              </a:pPr>
              <a:t>13/03/2013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2E997B-FD58-4E99-B878-02AA03883D5A}" type="slidenum">
              <a:rPr lang="ms-MY">
                <a:solidFill>
                  <a:prstClr val="black">
                    <a:tint val="75000"/>
                  </a:prstClr>
                </a:solidFill>
              </a:rPr>
              <a:pPr>
                <a:defRPr/>
              </a:pPr>
              <a:t>‹#›</a:t>
            </a:fld>
            <a:endParaRPr lang="ms-MY">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92653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352534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149716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10917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19617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pPr/>
              <a:t>13/03/2013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val="30014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5FC5-1BCD-420F-978B-A3F7CF342F2F}" type="datetimeFigureOut">
              <a:rPr lang="ms-MY" smtClean="0"/>
              <a:pPr/>
              <a:t>13/03/2013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55A4-EE70-4B81-A5D3-B26D134AAC9C}" type="slidenum">
              <a:rPr lang="ms-MY" smtClean="0"/>
              <a:pPr/>
              <a:t>‹#›</a:t>
            </a:fld>
            <a:endParaRPr lang="ms-MY"/>
          </a:p>
        </p:txBody>
      </p:sp>
    </p:spTree>
    <p:extLst>
      <p:ext uri="{BB962C8B-B14F-4D97-AF65-F5344CB8AC3E}">
        <p14:creationId xmlns:p14="http://schemas.microsoft.com/office/powerpoint/2010/main" val="180952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B91659-C029-4189-8991-236DBC68D7FF}" type="datetimeFigureOut">
              <a:rPr lang="ms-MY">
                <a:solidFill>
                  <a:prstClr val="black">
                    <a:tint val="75000"/>
                  </a:prstClr>
                </a:solidFill>
              </a:rPr>
              <a:pPr>
                <a:defRPr/>
              </a:pPr>
              <a:t>13/03/2013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E01BC2-F0E8-4851-96CA-6B95A40D09E6}" type="slidenum">
              <a:rPr lang="ms-MY">
                <a:solidFill>
                  <a:prstClr val="black">
                    <a:tint val="75000"/>
                  </a:prstClr>
                </a:solidFill>
              </a:rPr>
              <a:pPr>
                <a:defRPr/>
              </a:p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89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2976" y="571480"/>
            <a:ext cx="642942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Harapan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Kita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Ummat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7" name="Round Single Corner Rectangle 26"/>
          <p:cNvSpPr/>
          <p:nvPr/>
        </p:nvSpPr>
        <p:spPr>
          <a:xfrm>
            <a:off x="785786" y="2071678"/>
            <a:ext cx="6572296" cy="1571636"/>
          </a:xfrm>
          <a:prstGeom prst="round1Rect">
            <a:avLst/>
          </a:prstGeom>
          <a:solidFill>
            <a:srgbClr val="00B0F0"/>
          </a:solidFill>
          <a:ln w="57150">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“HUSNUL  </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KHATIMAH”</a:t>
            </a:r>
            <a:endParaRPr lang="en-MY" sz="2800" dirty="0"/>
          </a:p>
        </p:txBody>
      </p:sp>
      <p:sp>
        <p:nvSpPr>
          <p:cNvPr id="28" name="Round Single Corner Rectangle 27"/>
          <p:cNvSpPr/>
          <p:nvPr/>
        </p:nvSpPr>
        <p:spPr>
          <a:xfrm>
            <a:off x="1857356" y="4143380"/>
            <a:ext cx="6715172" cy="1571636"/>
          </a:xfrm>
          <a:prstGeom prst="round1Rect">
            <a:avLst/>
          </a:prstGeom>
          <a:solidFill>
            <a:srgbClr val="FF0000"/>
          </a:solidFill>
          <a:ln w="57150">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Dijauhkan</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 SU’UL  KHATIMAH”</a:t>
            </a:r>
            <a:endParaRPr lang="en-MY" sz="2800" dirty="0"/>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22956"/>
            <a:ext cx="7572428"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Goudy Stout" pitchFamily="18" charset="0"/>
              </a:rPr>
              <a:t>InGATlah</a:t>
            </a:r>
            <a:r>
              <a:rPr lang="en-US"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Goudy Stout" pitchFamily="18" charset="0"/>
              </a:rPr>
              <a:t>!! </a:t>
            </a:r>
          </a:p>
          <a:p>
            <a:pPr algn="ctr" fontAlgn="auto">
              <a:spcBef>
                <a:spcPts val="0"/>
              </a:spcBef>
              <a:spcAft>
                <a:spcPts val="0"/>
              </a:spcAft>
              <a:defRPr/>
            </a:pPr>
            <a:r>
              <a:rPr lang="en-US" sz="3200" dirty="0"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Goudy Stout" pitchFamily="18" charset="0"/>
              </a:rPr>
              <a:t>SAKARATUL  MAUT</a:t>
            </a:r>
            <a:endParaRPr lang="en-US" sz="3200" dirty="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Goudy Stout" pitchFamily="18" charset="0"/>
            </a:endParaRPr>
          </a:p>
        </p:txBody>
      </p:sp>
      <p:sp>
        <p:nvSpPr>
          <p:cNvPr id="4" name="Rounded Rectangle 3"/>
          <p:cNvSpPr/>
          <p:nvPr/>
        </p:nvSpPr>
        <p:spPr>
          <a:xfrm>
            <a:off x="1000100" y="3714752"/>
            <a:ext cx="7215238" cy="1928826"/>
          </a:xfrm>
          <a:prstGeom prst="roundRect">
            <a:avLst/>
          </a:prstGeom>
          <a:solidFill>
            <a:srgbClr val="00B050">
              <a:alpha val="68000"/>
            </a:srgbClr>
          </a:solidFill>
          <a:ln w="57150">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Bergantung</a:t>
            </a:r>
            <a:r>
              <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Kepada</a:t>
            </a:r>
            <a:endPar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4000" b="1" dirty="0" smtClean="0">
                <a:effectLst>
                  <a:glow rad="101600">
                    <a:schemeClr val="tx1">
                      <a:alpha val="60000"/>
                    </a:schemeClr>
                  </a:glow>
                  <a:outerShdw blurRad="38100" dist="38100" dir="2700000" algn="tl">
                    <a:srgbClr val="000000">
                      <a:alpha val="43137"/>
                    </a:srgbClr>
                  </a:outerShdw>
                </a:effectLst>
                <a:latin typeface="Arial Black" pitchFamily="34" charset="0"/>
              </a:rPr>
              <a:t> Kita  Di </a:t>
            </a:r>
            <a:r>
              <a:rPr lang="en-US" sz="40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MY" sz="4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rot="5400000">
            <a:off x="3805614" y="337734"/>
            <a:ext cx="1604210" cy="4500594"/>
          </a:xfrm>
          <a:prstGeom prst="stripedRightArrow">
            <a:avLst>
              <a:gd name="adj1" fmla="val 28070"/>
              <a:gd name="adj2" fmla="val 50000"/>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FFFF00"/>
              </a:solidFill>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2976" y="357166"/>
            <a:ext cx="64294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Sahl</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Saad</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00100" y="1928802"/>
            <a:ext cx="7143800" cy="1323439"/>
          </a:xfrm>
          <a:prstGeom prst="rect">
            <a:avLst/>
          </a:prstGeom>
        </p:spPr>
        <p:txBody>
          <a:bodyPr wrap="square">
            <a:spAutoFit/>
          </a:bodyPr>
          <a:lstStyle/>
          <a:p>
            <a:pPr algn="ct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إِنَّمَا الأَعْمَالُ بِالْخَوَاتِيْمِ</a:t>
            </a:r>
            <a:endParaRPr lang="en-MY" sz="8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714348" y="3286124"/>
            <a:ext cx="7858180" cy="2492990"/>
          </a:xfrm>
          <a:prstGeom prst="rect">
            <a:avLst/>
          </a:prstGeom>
        </p:spPr>
        <p:txBody>
          <a:bodyPr wrap="square">
            <a:spAutoFit/>
          </a:bodyPr>
          <a:lstStyle/>
          <a:p>
            <a:pPr algn="ctr"/>
            <a:r>
              <a:rPr lang="en-MY"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disempurnakan</a:t>
            </a:r>
            <a:r>
              <a:rPr lang="en-US"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pengakhirannya</a:t>
            </a:r>
            <a:r>
              <a:rPr lang="en-MY"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endPar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Bukhori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Ahmad</a:t>
            </a:r>
            <a:endPar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4282" y="526301"/>
            <a:ext cx="8501122"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Quran Dan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Plaque 3"/>
          <p:cNvSpPr/>
          <p:nvPr/>
        </p:nvSpPr>
        <p:spPr>
          <a:xfrm>
            <a:off x="1000100" y="1857364"/>
            <a:ext cx="7858180" cy="857256"/>
          </a:xfrm>
          <a:prstGeom prst="plaqu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Harap</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penghujung</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5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Plaque 4"/>
          <p:cNvSpPr/>
          <p:nvPr/>
        </p:nvSpPr>
        <p:spPr>
          <a:xfrm>
            <a:off x="1000100" y="2786058"/>
            <a:ext cx="7858180" cy="857256"/>
          </a:xfrm>
          <a:prstGeom prst="plaqu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5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laque 5"/>
          <p:cNvSpPr/>
          <p:nvPr/>
        </p:nvSpPr>
        <p:spPr>
          <a:xfrm>
            <a:off x="1000100" y="3714752"/>
            <a:ext cx="7858180" cy="857256"/>
          </a:xfrm>
          <a:prstGeom prst="plaqu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Istiqamah</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junjung</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5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Plaque 6"/>
          <p:cNvSpPr/>
          <p:nvPr/>
        </p:nvSpPr>
        <p:spPr>
          <a:xfrm>
            <a:off x="1000100" y="4643446"/>
            <a:ext cx="7858180" cy="857256"/>
          </a:xfrm>
          <a:prstGeom prst="plaqu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5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Plaque 7"/>
          <p:cNvSpPr/>
          <p:nvPr/>
        </p:nvSpPr>
        <p:spPr>
          <a:xfrm>
            <a:off x="1000100" y="5572140"/>
            <a:ext cx="7858180" cy="857256"/>
          </a:xfrm>
          <a:prstGeom prst="plaqu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Tinggalkan</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5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5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5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Sun 8"/>
          <p:cNvSpPr/>
          <p:nvPr/>
        </p:nvSpPr>
        <p:spPr>
          <a:xfrm>
            <a:off x="-32" y="1871658"/>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Sun 9"/>
          <p:cNvSpPr/>
          <p:nvPr/>
        </p:nvSpPr>
        <p:spPr>
          <a:xfrm>
            <a:off x="14262" y="2800352"/>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Sun 10"/>
          <p:cNvSpPr/>
          <p:nvPr/>
        </p:nvSpPr>
        <p:spPr>
          <a:xfrm>
            <a:off x="-32" y="3643314"/>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Sun 11"/>
          <p:cNvSpPr/>
          <p:nvPr/>
        </p:nvSpPr>
        <p:spPr>
          <a:xfrm>
            <a:off x="-32" y="4572008"/>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Sun 12"/>
          <p:cNvSpPr/>
          <p:nvPr/>
        </p:nvSpPr>
        <p:spPr>
          <a:xfrm>
            <a:off x="-32" y="5558758"/>
            <a:ext cx="914400" cy="914400"/>
          </a:xfrm>
          <a:prstGeom prst="sun">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2976" y="357166"/>
            <a:ext cx="64294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102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57158" y="1785926"/>
            <a:ext cx="8215370" cy="1938992"/>
          </a:xfrm>
          <a:prstGeom prst="rect">
            <a:avLst/>
          </a:prstGeom>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يَآأَيُّهَا الَّذِينَ ءَامَنُواْ اتَّقُواْ اللَّهَ حَقَّ تُقَاتِهِ </a:t>
            </a: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وَلاَ تَمُوتُنَّ إِلاَّ وَأَنتُم مُّسْلِمُونَ.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285720" y="3864968"/>
            <a:ext cx="8572560" cy="2492990"/>
          </a:xfrm>
          <a:prstGeom prst="rect">
            <a:avLst/>
          </a:prstGeom>
        </p:spPr>
        <p:txBody>
          <a:bodyPr wrap="square">
            <a:spAutoFit/>
          </a:bodyPr>
          <a:lstStyle/>
          <a:p>
            <a:pPr algn="ctr"/>
            <a:r>
              <a:rPr lang="en-MY"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sebenar-benar</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taqwa,dan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-kali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beragama</a:t>
            </a: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a:t>
            </a:r>
            <a:r>
              <a:rPr lang="en-MY" sz="3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2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14414" y="629647"/>
            <a:ext cx="642942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733970"/>
            <a:ext cx="8429684" cy="2123658"/>
          </a:xfrm>
          <a:prstGeom prst="rect">
            <a:avLst/>
          </a:prstGeom>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فَمَنْ أَحَبَّ أَنْ يُزَحْزَحَ عَنِ النَّارِ وَيُدْخَلَ الْجَنَّةَ، فَلْتَأْتِهِ مَنِيَّتُهُ وَهُوَ  يُؤْمِنُ بِاللهِ وَ الْيَوْمِ الأَخِرِ،وَلْيَأْتِ إِلَى النَّاسِ الَّذِيْ يُحِبُّ أَنْ يُؤْتَى إِلَيْهِ.</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285720" y="3864968"/>
            <a:ext cx="8572560" cy="2677656"/>
          </a:xfrm>
          <a:prstGeom prst="rect">
            <a:avLst/>
          </a:prstGeom>
        </p:spPr>
        <p:txBody>
          <a:bodyPr wrap="square">
            <a:spAutoFit/>
          </a:bodyPr>
          <a:lstStyle/>
          <a:p>
            <a:pPr algn="ctr"/>
            <a:r>
              <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Barangsiapa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dijauhkan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dimasukkan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mendatanginya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keimanan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bertemu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ditemui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16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MY" sz="16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Imam Muslim.</a:t>
            </a:r>
            <a:endPar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5786" y="571480"/>
            <a:ext cx="735811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bersama-sama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1857356" y="1928802"/>
            <a:ext cx="6572296" cy="1357322"/>
          </a:xfrm>
          <a:prstGeom prst="snip2DiagRect">
            <a:avLst>
              <a:gd name="adj1" fmla="val 50000"/>
              <a:gd name="adj2" fmla="val 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Tingkatkan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857356" y="3571876"/>
            <a:ext cx="6572296" cy="1357322"/>
          </a:xfrm>
          <a:prstGeom prst="snip2DiagRect">
            <a:avLst>
              <a:gd name="adj1" fmla="val 50000"/>
              <a:gd name="adj2" fmla="val 0"/>
            </a:avLst>
          </a:prstGeom>
          <a:solidFill>
            <a:srgbClr val="FF0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Terus</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lakukan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kebajikan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hujung</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071802" y="5286388"/>
            <a:ext cx="4643470" cy="1285884"/>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Moga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“HUSNUL KHATIMAH”</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a:off x="714348" y="5072074"/>
            <a:ext cx="2071702" cy="1643050"/>
          </a:xfrm>
          <a:prstGeom prst="stripedRightArrow">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5786" y="357166"/>
            <a:ext cx="7358114"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cara-cara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“HUSNUL KHATIMAH” :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Left-Right Arrow 3"/>
          <p:cNvSpPr/>
          <p:nvPr/>
        </p:nvSpPr>
        <p:spPr>
          <a:xfrm>
            <a:off x="571472" y="1643074"/>
            <a:ext cx="7929618" cy="2000264"/>
          </a:xfrm>
          <a:prstGeom prst="leftRightArrow">
            <a:avLst>
              <a:gd name="adj1" fmla="val 58866"/>
              <a:gd name="adj2" fmla="val 0"/>
            </a:avLst>
          </a:prstGeom>
          <a:solidFill>
            <a:srgbClr val="00B050">
              <a:alpha val="5000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Taat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p>
          <a:p>
            <a:pPr marL="514350" indent="-514350"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Tinggalkan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Left-Right Arrow 4"/>
          <p:cNvSpPr/>
          <p:nvPr/>
        </p:nvSpPr>
        <p:spPr>
          <a:xfrm>
            <a:off x="571472" y="3000396"/>
            <a:ext cx="7929618" cy="2000264"/>
          </a:xfrm>
          <a:prstGeom prst="leftRightArrow">
            <a:avLst>
              <a:gd name="adj1" fmla="val 58866"/>
              <a:gd name="adj2" fmla="val 0"/>
            </a:avLst>
          </a:prstGeom>
          <a:solidFill>
            <a:srgbClr val="00B050">
              <a:alpha val="5000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2.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dihujung</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Left-Right Arrow 5"/>
          <p:cNvSpPr/>
          <p:nvPr/>
        </p:nvSpPr>
        <p:spPr>
          <a:xfrm>
            <a:off x="571472" y="4357718"/>
            <a:ext cx="7929618" cy="2357430"/>
          </a:xfrm>
          <a:prstGeom prst="leftRightArrow">
            <a:avLst>
              <a:gd name="adj1" fmla="val 58866"/>
              <a:gd name="adj2" fmla="val 0"/>
            </a:avLst>
          </a:prstGeom>
          <a:solidFill>
            <a:srgbClr val="00B050">
              <a:alpha val="50000"/>
            </a:srgbClr>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3.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Perbaiki</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zahir</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batin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jaga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makhluk</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lain.</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5786" y="571480"/>
            <a:ext cx="735811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bersama-sama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1857356" y="1928802"/>
            <a:ext cx="6572296" cy="1357322"/>
          </a:xfrm>
          <a:prstGeom prst="snip2DiagRect">
            <a:avLst>
              <a:gd name="adj1" fmla="val 50000"/>
              <a:gd name="adj2" fmla="val 0"/>
            </a:avLst>
          </a:prstGeom>
          <a:solidFill>
            <a:srgbClr val="7030A0">
              <a:alpha val="5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Tingkatkan</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1857356" y="3571876"/>
            <a:ext cx="6572296" cy="1357322"/>
          </a:xfrm>
          <a:prstGeom prst="snip2DiagRect">
            <a:avLst>
              <a:gd name="adj1" fmla="val 50000"/>
              <a:gd name="adj2" fmla="val 0"/>
            </a:avLst>
          </a:prstGeom>
          <a:solidFill>
            <a:srgbClr val="FF0000">
              <a:alpha val="5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diterima</a:t>
            </a:r>
            <a:r>
              <a:rPr lang="en-US" sz="32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en-MY" sz="32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071802" y="5072074"/>
            <a:ext cx="5357850" cy="1571612"/>
          </a:xfrm>
          <a:prstGeom prst="roundRect">
            <a:avLst/>
          </a:prstGeom>
          <a:solidFill>
            <a:srgbClr val="7030A0">
              <a:alpha val="5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Moga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“HUSNUL KHATIMAH”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redha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a:off x="714348" y="5072074"/>
            <a:ext cx="2071702" cy="1643050"/>
          </a:xfrm>
          <a:prstGeom prst="stripedRightArrow">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2976" y="357166"/>
            <a:ext cx="64294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Fussilat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30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57158" y="1785926"/>
            <a:ext cx="8215370" cy="1323439"/>
          </a:xfrm>
          <a:prstGeom prst="rect">
            <a:avLst/>
          </a:prstGeom>
        </p:spPr>
        <p:txBody>
          <a:bodyPr wrap="square">
            <a:spAutoFit/>
          </a:bodyPr>
          <a:lstStyle/>
          <a:p>
            <a:pPr algn="ctr" rtl="1"/>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 الَّذِينَ قَالُوا رَبُّنَا اللَّهُ ثُمَّ اسْتَقَامُوا تَتَنَزَّلُ عَلَيْهِمُ الْمَلَائِكَةُ أَلَّا تَخَافُوا وَلَا تَحْزَنُوا وَأَبْشِرُوا بِالْجَنَّةِ الَّتِي كُنتُمْ تُوعَدُونَ.</a:t>
            </a:r>
            <a:endParaRPr lang="en-MY"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285720" y="3000372"/>
            <a:ext cx="8572560" cy="3631763"/>
          </a:xfrm>
          <a:prstGeom prst="rect">
            <a:avLst/>
          </a:prstGeom>
        </p:spPr>
        <p:txBody>
          <a:bodyPr wrap="square">
            <a:spAutoFit/>
          </a:bodyPr>
          <a:lstStyle/>
          <a:p>
            <a:pPr algn="ctr"/>
            <a:r>
              <a:rPr lang="en-MY"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menegaskan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keyakinan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betul</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turunlah</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malaikat</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ilham</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bimbang</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berlakunya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kejadian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berdukacita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terimalah</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berita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gembira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dijanjikan</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3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85599"/>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785786" y="4143380"/>
            <a:ext cx="7643834" cy="2308324"/>
          </a:xfrm>
          <a:prstGeom prst="rect">
            <a:avLst/>
          </a:prstGeom>
          <a:noFill/>
          <a:ln w="57150">
            <a:noFill/>
          </a:ln>
        </p:spPr>
        <p:txBody>
          <a:bodyPr wrap="square">
            <a:spAutoFit/>
          </a:bodyPr>
          <a:lstStyle/>
          <a:p>
            <a:pPr algn="ctr" fontAlgn="auto">
              <a:spcBef>
                <a:spcPts val="0"/>
              </a:spcBef>
              <a:spcAft>
                <a:spcPts val="0"/>
              </a:spcAft>
              <a:defRPr/>
            </a:pPr>
            <a:r>
              <a:rPr lang="en-US" sz="48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4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4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4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4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S.W.T.</a:t>
            </a:r>
            <a:endParaRPr lang="en-US" sz="48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686831"/>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 y="1785005"/>
            <a:ext cx="9144000" cy="4524315"/>
          </a:xfrm>
          <a:prstGeom prst="rect">
            <a:avLst/>
          </a:prstGeom>
          <a:noFill/>
          <a:ln>
            <a:noFill/>
          </a:ln>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7" name="AutoShape 9"/>
          <p:cNvSpPr>
            <a:spLocks noChangeArrowheads="1"/>
          </p:cNvSpPr>
          <p:nvPr/>
        </p:nvSpPr>
        <p:spPr bwMode="auto">
          <a:xfrm>
            <a:off x="2857488" y="489605"/>
            <a:ext cx="3571900" cy="842986"/>
          </a:xfrm>
          <a:prstGeom prst="roundRect">
            <a:avLst>
              <a:gd name="adj" fmla="val 16667"/>
            </a:avLst>
          </a:prstGeom>
          <a:noFill/>
          <a:ln w="38100">
            <a:no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4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564232"/>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926316"/>
            <a:ext cx="9144000" cy="2215991"/>
          </a:xfrm>
          <a:prstGeom prst="rect">
            <a:avLst/>
          </a:prstGeom>
          <a:no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928662" y="4143380"/>
            <a:ext cx="7500958" cy="2308324"/>
          </a:xfrm>
          <a:prstGeom prst="rect">
            <a:avLst/>
          </a:prstGeom>
          <a:noFill/>
          <a:ln w="57150">
            <a:noFill/>
          </a:ln>
        </p:spPr>
        <p:txBody>
          <a:bodyPr wrap="square">
            <a:spAutoFit/>
          </a:bodyPr>
          <a:lstStyle/>
          <a:p>
            <a:pPr algn="ctr" fontAlgn="auto">
              <a:spcBef>
                <a:spcPts val="0"/>
              </a:spcBef>
              <a:spcAft>
                <a:spcPts val="0"/>
              </a:spcAft>
              <a:defRPr/>
            </a:pPr>
            <a:r>
              <a:rPr lang="en-US" sz="48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8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8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8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8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8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8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517173"/>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92651"/>
            <a:ext cx="9144000" cy="1938992"/>
          </a:xfrm>
          <a:prstGeom prst="rect">
            <a:avLst/>
          </a:prstGeom>
          <a:no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96875"/>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0" y="-2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 y="285728"/>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46112"/>
            <a:ext cx="9144000" cy="1938992"/>
          </a:xfrm>
          <a:prstGeom prst="rect">
            <a:avLst/>
          </a:prstGeom>
          <a:no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بْنِ عَبْدِ اللهِ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ءَالِهِ وَص</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99200"/>
            <a:ext cx="9144000" cy="1815882"/>
          </a:xfrm>
          <a:prstGeom prst="rect">
            <a:avLst/>
          </a:prstGeom>
          <a:no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barakah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Ibn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Abdullah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0" y="-2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650013"/>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143380"/>
            <a:ext cx="9144000" cy="1754326"/>
          </a:xfrm>
          <a:prstGeom prst="rect">
            <a:avLst/>
          </a:prstGeom>
          <a:noFill/>
          <a:ln w="57150">
            <a:noFill/>
          </a:ln>
        </p:spPr>
        <p:txBody>
          <a:bodyPr wrap="square">
            <a:spAutoFit/>
          </a:bodyPr>
          <a:lstStyle/>
          <a:p>
            <a:pPr algn="ctr">
              <a:defRPr/>
            </a:pP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manusia</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kurnia</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anugerahNya</a:t>
            </a:r>
            <a:r>
              <a:rPr lang="en-US"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ms-MY" sz="36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43050"/>
            <a:ext cx="9144000" cy="1938992"/>
          </a:xfrm>
          <a:prstGeom prst="rect">
            <a:avLst/>
          </a:prstGeom>
          <a:no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آ أَيُّهَا النَّاسُ، اتَّقُوا اللهَ تَعَالَى، وَاشْكُرُوْهُ عَلَى ءَالآئِهِ وَنَعْمَآئِه</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500042"/>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1142976" y="1714488"/>
            <a:ext cx="6929486" cy="1276194"/>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32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Semarakkan</a:t>
            </a:r>
            <a:r>
              <a:rPr lang="en-US" sz="32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sifat</a:t>
            </a:r>
            <a:r>
              <a:rPr lang="en-US" sz="32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r>
              <a:rPr lang="en-US" sz="32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32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32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p>
        </p:txBody>
      </p:sp>
      <p:sp>
        <p:nvSpPr>
          <p:cNvPr id="5" name="AutoShape 9"/>
          <p:cNvSpPr>
            <a:spLocks noChangeArrowheads="1"/>
          </p:cNvSpPr>
          <p:nvPr/>
        </p:nvSpPr>
        <p:spPr bwMode="auto">
          <a:xfrm>
            <a:off x="1214414" y="3286124"/>
            <a:ext cx="6858048" cy="1285884"/>
          </a:xfrm>
          <a:prstGeom prst="roundRect">
            <a:avLst>
              <a:gd name="adj" fmla="val 16667"/>
            </a:avLst>
          </a:prstGeom>
          <a:solidFill>
            <a:srgbClr val="00206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32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32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pengabdian</a:t>
            </a:r>
            <a:r>
              <a:rPr lang="en-US" sz="32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32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32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32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Allah.</a:t>
            </a:r>
            <a:endParaRPr lang="en-US" sz="32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AutoShape 9"/>
          <p:cNvSpPr>
            <a:spLocks noChangeArrowheads="1"/>
          </p:cNvSpPr>
          <p:nvPr/>
        </p:nvSpPr>
        <p:spPr bwMode="auto">
          <a:xfrm>
            <a:off x="1142976" y="4867450"/>
            <a:ext cx="6929486" cy="1276194"/>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32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Moga</a:t>
            </a:r>
            <a:r>
              <a:rPr lang="en-US" sz="32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berada</a:t>
            </a:r>
            <a:r>
              <a:rPr lang="en-US" sz="32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32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32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pemeliharaan</a:t>
            </a:r>
            <a:r>
              <a:rPr lang="en-US" sz="32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85728"/>
            <a:ext cx="764386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Amat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Malang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Sikap</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Segelintir</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lowchart: Document 3"/>
          <p:cNvSpPr/>
          <p:nvPr/>
        </p:nvSpPr>
        <p:spPr>
          <a:xfrm>
            <a:off x="971600" y="1916832"/>
            <a:ext cx="7572428" cy="1214446"/>
          </a:xfrm>
          <a:prstGeom prst="flowChartDocumen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Melambat-lambatkan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akhir</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Document 4"/>
          <p:cNvSpPr/>
          <p:nvPr/>
        </p:nvSpPr>
        <p:spPr>
          <a:xfrm>
            <a:off x="994270" y="3429000"/>
            <a:ext cx="7572428" cy="1440160"/>
          </a:xfrm>
          <a:prstGeom prst="flowChartDocumen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Menangguhkan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peluang</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memakmurkan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masjid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senja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994270" y="5109168"/>
            <a:ext cx="7500990" cy="1200152"/>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Alangkah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digunakan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pencen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mengqada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tingkatkan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soleh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85728"/>
            <a:ext cx="764386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Hakikat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Pencen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Flowchart: Document 3"/>
          <p:cNvSpPr/>
          <p:nvPr/>
        </p:nvSpPr>
        <p:spPr>
          <a:xfrm>
            <a:off x="500034" y="1928802"/>
            <a:ext cx="8072494" cy="1643074"/>
          </a:xfrm>
          <a:prstGeom prst="flowChartDocument">
            <a:avLst/>
          </a:prstGeom>
          <a:solidFill>
            <a:srgbClr val="002060">
              <a:alpha val="63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Sibuk</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usaha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keduniaan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endPar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tak</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berfaedah</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Document 4"/>
          <p:cNvSpPr/>
          <p:nvPr/>
        </p:nvSpPr>
        <p:spPr>
          <a:xfrm>
            <a:off x="522704" y="4000504"/>
            <a:ext cx="8072494" cy="1643074"/>
          </a:xfrm>
          <a:prstGeom prst="flowChartDocument">
            <a:avLst/>
          </a:prstGeom>
          <a:solidFill>
            <a:srgbClr val="002060">
              <a:alpha val="63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Meninggal</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usia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emas</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persiapan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Husnul</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Khatimah</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57148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5849"/>
            <a:ext cx="9144000" cy="2862322"/>
          </a:xfrm>
          <a:prstGeom prst="rect">
            <a:avLst/>
          </a:prstGeom>
          <a:no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وَهُوَ الْحَكِيْمُ الْوَدُوْدُ،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الْمَبْعُوْثُ رَحْمَةً لِلْعَالَمِيْن.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29132"/>
            <a:ext cx="9144000" cy="1938992"/>
          </a:xfrm>
          <a:prstGeom prst="rect">
            <a:avLst/>
          </a:prstGeom>
          <a:no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Mengasihani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32"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85728"/>
            <a:ext cx="764386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Hayatilah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Abdullah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Umar</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549304"/>
            <a:ext cx="8858312" cy="1446550"/>
          </a:xfrm>
          <a:prstGeom prst="rect">
            <a:avLst/>
          </a:prstGeom>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إِذَا أَمْسَيْتَ فَلاَ تَنْتَظِرِ الصَّبَاحَ، وَإِذَا أَصْبَحْتَ فَلاَ تَنْتَظِرِ الْمَسَاءَ،وَخُذْ مِنْ صِحَّتِكَ لِمَرَضِكَ،وَمِنْ حَيَاتِكَ لِمَوْتِكَ.</a:t>
            </a:r>
            <a:endParaRPr lang="en-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428596" y="2928934"/>
            <a:ext cx="8215370" cy="3785652"/>
          </a:xfrm>
          <a:prstGeom prst="rect">
            <a:avLst/>
          </a:prstGeom>
        </p:spPr>
        <p:txBody>
          <a:bodyPr wrap="square">
            <a:spAutoFit/>
          </a:bodyPr>
          <a:lstStyle/>
          <a:p>
            <a:pPr algn="ctr"/>
            <a:r>
              <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sudah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menunggu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pagi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esoknya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melaksanakannya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sudah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pagi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menunggu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petang</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melaksanakannya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Gunakanlah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sihatmu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datangnya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sakit</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gunakanlah</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kesempatan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hidupmu</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tiba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ajalmu</a:t>
            </a:r>
            <a:r>
              <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85728"/>
            <a:ext cx="7643866"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Bacaan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Cloud Callout 4"/>
          <p:cNvSpPr/>
          <p:nvPr/>
        </p:nvSpPr>
        <p:spPr>
          <a:xfrm>
            <a:off x="928662" y="1571612"/>
            <a:ext cx="7429552" cy="2571768"/>
          </a:xfrm>
          <a:prstGeom prst="cloudCallout">
            <a:avLst>
              <a:gd name="adj1" fmla="val 41854"/>
              <a:gd name="adj2" fmla="val -20462"/>
            </a:avLst>
          </a:prstGeom>
          <a:gradFill flip="none" rotWithShape="0">
            <a:gsLst>
              <a:gs pos="0">
                <a:srgbClr val="D6B19C">
                  <a:alpha val="47000"/>
                </a:srgbClr>
              </a:gs>
              <a:gs pos="30000">
                <a:srgbClr val="D49E6C"/>
              </a:gs>
              <a:gs pos="70000">
                <a:srgbClr val="A65528"/>
              </a:gs>
              <a:gs pos="100000">
                <a:srgbClr val="663012"/>
              </a:gs>
            </a:gsLst>
            <a:path path="rect">
              <a:fillToRect l="100000" t="100000"/>
            </a:path>
            <a:tileRect r="-100000" b="-100000"/>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Perbanyakkanlah</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50197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duotone>
              <a:prstClr val="black"/>
              <a:srgbClr val="FFC000">
                <a:tint val="45000"/>
                <a:satMod val="400000"/>
              </a:srgbClr>
            </a:duotone>
            <a:lum bright="-20000" contrast="40000"/>
          </a:blip>
          <a:srcRect/>
          <a:stretch>
            <a:fillRect/>
          </a:stretch>
        </p:blipFill>
        <p:spPr bwMode="auto">
          <a:xfrm>
            <a:off x="0" y="1071546"/>
            <a:ext cx="9144000"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a:effectLst/>
        </p:spPr>
      </p:pic>
      <p:sp>
        <p:nvSpPr>
          <p:cNvPr id="3" name="Rectangle 2"/>
          <p:cNvSpPr>
            <a:spLocks noChangeArrowheads="1"/>
          </p:cNvSpPr>
          <p:nvPr/>
        </p:nvSpPr>
        <p:spPr bwMode="auto">
          <a:xfrm>
            <a:off x="0" y="3657600"/>
            <a:ext cx="9144000" cy="2914648"/>
          </a:xfrm>
          <a:prstGeom prst="rect">
            <a:avLst/>
          </a:prstGeom>
          <a:solidFill>
            <a:srgbClr val="7030A0">
              <a:alpha val="32000"/>
            </a:srgbClr>
          </a:solid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4" name="Rectangle 3"/>
          <p:cNvSpPr/>
          <p:nvPr/>
        </p:nvSpPr>
        <p:spPr>
          <a:xfrm>
            <a:off x="0" y="1196876"/>
            <a:ext cx="9144000" cy="2308324"/>
          </a:xfrm>
          <a:prstGeom prst="rect">
            <a:avLst/>
          </a:prstGeom>
          <a:solidFill>
            <a:schemeClr val="accent6">
              <a:lumMod val="50000"/>
              <a:alpha val="31000"/>
            </a:schemeClr>
          </a:solid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571612"/>
            <a:ext cx="9144000" cy="1785104"/>
          </a:xfrm>
          <a:prstGeom prst="rect">
            <a:avLst/>
          </a:prstGeom>
          <a:solidFill>
            <a:schemeClr val="accent6">
              <a:lumMod val="50000"/>
              <a:alpha val="30000"/>
            </a:schemeClr>
          </a:solid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solidFill>
            <a:srgbClr val="7030A0">
              <a:alpha val="38000"/>
            </a:srgbClr>
          </a:solid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US"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3000"/>
            <a:ext cx="9144000" cy="4524315"/>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Allah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200"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40466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00933"/>
            <a:ext cx="9144000" cy="1938992"/>
          </a:xfrm>
          <a:prstGeom prst="rect">
            <a:avLst/>
          </a:prstGeom>
          <a:noFill/>
        </p:spPr>
        <p:txBody>
          <a:bodyPr wrap="square">
            <a:spAutoFit/>
          </a:bodyPr>
          <a:lstStyle/>
          <a:p>
            <a:pPr lvl="0" algn="ctr" rtl="1" fontAlgn="base">
              <a:spcBef>
                <a:spcPct val="0"/>
              </a:spcBef>
              <a:spcAft>
                <a:spcPct val="0"/>
              </a:spcAft>
            </a:pP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اللَّهُمَّ صَلِّ وَسَلِّمْ وَبَارِكْ عَلَى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نَبِيِّنَا</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 مُحَمَّدٍ وَعَلَى ءَالِهِ وَص</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ح</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بِهِ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وَمَنْ تَبِعَهُ وَنَصَرَهُ</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a:t>
            </a:r>
            <a:endParaRPr lang="ar-EG" sz="480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0" y="4221088"/>
            <a:ext cx="9144000" cy="2246769"/>
          </a:xfrm>
          <a:prstGeom prst="rect">
            <a:avLst/>
          </a:prstGeom>
          <a:no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barakah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menolong</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ajarannya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smtClean="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r="1562"/>
          <a:stretch>
            <a:fillRect/>
          </a:stretch>
        </p:blipFill>
        <p:spPr bwMode="auto">
          <a:xfrm>
            <a:off x="-17092"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 y="-1084"/>
            <a:ext cx="9144032" cy="6859084"/>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546521"/>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643050"/>
            <a:ext cx="9144032" cy="1938992"/>
          </a:xfrm>
          <a:prstGeom prst="rect">
            <a:avLst/>
          </a:prstGeom>
          <a:noFill/>
        </p:spPr>
        <p:txBody>
          <a:bodyPr wrap="square">
            <a:spAutoFit/>
          </a:bodyPr>
          <a:lstStyle/>
          <a:p>
            <a:pPr algn="ctr" rtl="1">
              <a:defRPr/>
            </a:pP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فَيَا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عِبَادَ اللهِ</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اتَّقُواللهَ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وَأُوْصِيْكُمْ وَإِيَايَ بِتَقْوَى اللهِ وَطَاعَتِهِ لَعَلَّكُمْ تُفْلِحُوْنَ</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571876"/>
            <a:ext cx="9144000" cy="3046988"/>
          </a:xfrm>
          <a:prstGeom prst="rect">
            <a:avLst/>
          </a:prstGeom>
          <a:no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Wahai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hamba-hamba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diwasiatkan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supaya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mentaatiNya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moga-moga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beroleh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kejayaan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 </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0" y="0"/>
            <a:ext cx="917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257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571480"/>
            <a:ext cx="764386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AutoShape 9"/>
          <p:cNvSpPr>
            <a:spLocks noChangeArrowheads="1"/>
          </p:cNvSpPr>
          <p:nvPr/>
        </p:nvSpPr>
        <p:spPr bwMode="auto">
          <a:xfrm>
            <a:off x="1071538" y="1785926"/>
            <a:ext cx="7072362" cy="1061880"/>
          </a:xfrm>
          <a:prstGeom prst="roundRect">
            <a:avLst>
              <a:gd name="adj" fmla="val 16667"/>
            </a:avLst>
          </a:prstGeom>
          <a:solidFill>
            <a:srgbClr val="00B05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penuh</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keimanan</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6" name="AutoShape 9"/>
          <p:cNvSpPr>
            <a:spLocks noChangeArrowheads="1"/>
          </p:cNvSpPr>
          <p:nvPr/>
        </p:nvSpPr>
        <p:spPr bwMode="auto">
          <a:xfrm>
            <a:off x="1066800" y="3534638"/>
            <a:ext cx="7072362" cy="1357322"/>
          </a:xfrm>
          <a:prstGeom prst="roundRect">
            <a:avLst>
              <a:gd name="adj" fmla="val 16667"/>
            </a:avLst>
          </a:prstGeom>
          <a:solidFill>
            <a:srgbClr val="00206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PERINTAH Allah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ikhlas</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mengingatiNya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p>
          <a:p>
            <a:pPr algn="ctr">
              <a:defRPr/>
            </a:pP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Striped Right Arrow 6"/>
          <p:cNvSpPr/>
          <p:nvPr/>
        </p:nvSpPr>
        <p:spPr>
          <a:xfrm rot="5400000">
            <a:off x="3158261" y="2914875"/>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triped Right Arrow 7"/>
          <p:cNvSpPr/>
          <p:nvPr/>
        </p:nvSpPr>
        <p:spPr>
          <a:xfrm rot="5400000">
            <a:off x="5158525" y="2986313"/>
            <a:ext cx="571504" cy="642942"/>
          </a:xfrm>
          <a:prstGeom prst="stripedRightArrow">
            <a:avLst/>
          </a:prstGeom>
          <a:solidFill>
            <a:schemeClr val="bg1"/>
          </a:solidFill>
          <a:ln>
            <a:solidFill>
              <a:srgbClr val="481F67"/>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9" name="AutoShape 9"/>
          <p:cNvSpPr>
            <a:spLocks noChangeArrowheads="1"/>
          </p:cNvSpPr>
          <p:nvPr/>
        </p:nvSpPr>
        <p:spPr bwMode="auto">
          <a:xfrm>
            <a:off x="1071538" y="5143512"/>
            <a:ext cx="7072362" cy="1357322"/>
          </a:xfrm>
          <a:prstGeom prst="roundRect">
            <a:avLst>
              <a:gd name="adj" fmla="val 16667"/>
            </a:avLst>
          </a:prstGeom>
          <a:solidFill>
            <a:srgbClr val="FF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Hindarilah</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LARANGAN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TEGAHANNya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p>
          <a:p>
            <a:pPr algn="ctr">
              <a:defRPr/>
            </a:pP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62132" y="629647"/>
            <a:ext cx="5381636" cy="584775"/>
          </a:xfrm>
          <a:prstGeom prst="rect">
            <a:avLst/>
          </a:prstGeom>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 !!!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Snip Diagonal Corner Rectangle 4"/>
          <p:cNvSpPr/>
          <p:nvPr/>
        </p:nvSpPr>
        <p:spPr>
          <a:xfrm>
            <a:off x="214282" y="3643314"/>
            <a:ext cx="2928958" cy="1143008"/>
          </a:xfrm>
          <a:prstGeom prst="snip2DiagRect">
            <a:avLst/>
          </a:prstGeom>
          <a:solidFill>
            <a:srgbClr val="00B05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Diagonal Corner Rectangle 5"/>
          <p:cNvSpPr/>
          <p:nvPr/>
        </p:nvSpPr>
        <p:spPr>
          <a:xfrm>
            <a:off x="4214810" y="3643314"/>
            <a:ext cx="2928958" cy="1143008"/>
          </a:xfrm>
          <a:prstGeom prst="snip2DiagRect">
            <a:avLst/>
          </a:prstGeom>
          <a:solidFill>
            <a:srgbClr val="7030A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Keburukan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Hexagon 6"/>
          <p:cNvSpPr/>
          <p:nvPr/>
        </p:nvSpPr>
        <p:spPr>
          <a:xfrm>
            <a:off x="1928794" y="4572008"/>
            <a:ext cx="3643338" cy="1414466"/>
          </a:xfrm>
          <a:prstGeom prst="hexagon">
            <a:avLst/>
          </a:prstGeom>
          <a:solidFill>
            <a:srgbClr val="00B0F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IBTILA’</a:t>
            </a:r>
            <a:endParaRPr lang="en-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Left-Right-Up Arrow 7"/>
          <p:cNvSpPr/>
          <p:nvPr/>
        </p:nvSpPr>
        <p:spPr>
          <a:xfrm>
            <a:off x="2998658" y="2786058"/>
            <a:ext cx="1430466" cy="1785950"/>
          </a:xfrm>
          <a:prstGeom prst="leftRightUpArrow">
            <a:avLst>
              <a:gd name="adj1" fmla="val 16883"/>
              <a:gd name="adj2" fmla="val 25000"/>
              <a:gd name="adj3" fmla="val 25000"/>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a:solidFill>
                  <a:schemeClr val="tx1"/>
                </a:solidFill>
              </a:ln>
              <a:effectLst>
                <a:glow rad="101600">
                  <a:schemeClr val="tx1">
                    <a:alpha val="60000"/>
                  </a:schemeClr>
                </a:glow>
              </a:effectLst>
            </a:endParaRPr>
          </a:p>
        </p:txBody>
      </p:sp>
      <p:sp>
        <p:nvSpPr>
          <p:cNvPr id="4" name="Snip Same Side Corner Rectangle 3"/>
          <p:cNvSpPr/>
          <p:nvPr/>
        </p:nvSpPr>
        <p:spPr>
          <a:xfrm>
            <a:off x="642910" y="1785926"/>
            <a:ext cx="4786346" cy="1357322"/>
          </a:xfrm>
          <a:prstGeom prst="snip2SameRect">
            <a:avLst/>
          </a:prstGeom>
          <a:solidFill>
            <a:srgbClr val="FF0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Dugaan</a:t>
            </a:r>
            <a:endParaRPr lang="en-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6572264" y="5357826"/>
            <a:ext cx="2271722" cy="1214446"/>
          </a:xfrm>
          <a:prstGeom prst="roundRect">
            <a:avLst/>
          </a:prstGeom>
          <a:solidFill>
            <a:srgbClr val="00206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glow rad="101600">
                    <a:schemeClr val="tx1">
                      <a:alpha val="60000"/>
                    </a:schemeClr>
                  </a:glow>
                  <a:outerShdw blurRad="38100" dist="38100" dir="2700000" algn="tl">
                    <a:srgbClr val="000000">
                      <a:alpha val="43137"/>
                    </a:srgbClr>
                  </a:outerShdw>
                </a:effectLst>
                <a:latin typeface="Arial Black" pitchFamily="34" charset="0"/>
              </a:rPr>
              <a:t>MATI</a:t>
            </a:r>
            <a:endParaRPr lang="en-MY" sz="4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Striped Right Arrow 9"/>
          <p:cNvSpPr/>
          <p:nvPr/>
        </p:nvSpPr>
        <p:spPr>
          <a:xfrm>
            <a:off x="5214942" y="5301822"/>
            <a:ext cx="978408" cy="984698"/>
          </a:xfrm>
          <a:prstGeom prst="stripedRightArrow">
            <a:avLst/>
          </a:prstGeom>
          <a:solidFill>
            <a:srgbClr val="FFFF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2976" y="357166"/>
            <a:ext cx="6429420" cy="1077218"/>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:34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00100" y="1785926"/>
            <a:ext cx="7143800" cy="1938992"/>
          </a:xfrm>
          <a:prstGeom prst="rect">
            <a:avLst/>
          </a:prstGeom>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وَلِكُلِّ أُمَّةٍ أَجَلٌ فَإِذَا جَآءَ أَجَلُهُمْ </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لاَ يَسْتَأْخِرُونَ سَاعَةً وَلاَ يَسْتَقْدِمُونَ</a:t>
            </a:r>
            <a:endParaRPr lang="en-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714348" y="3857628"/>
            <a:ext cx="7858180" cy="2677656"/>
          </a:xfrm>
          <a:prstGeom prst="rect">
            <a:avLst/>
          </a:prstGeom>
        </p:spPr>
        <p:txBody>
          <a:bodyPr wrap="square">
            <a:spAutoFit/>
          </a:bodyPr>
          <a:lstStyle/>
          <a:p>
            <a:pPr algn="ct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tempoh</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ditetapkan</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tempohnya</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undurkan</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dikemudiankan</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walau</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sesaat</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pun,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8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dahulukan</a:t>
            </a:r>
            <a:r>
              <a:rPr lang="en-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5610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TotalTime>
  <Words>1072</Words>
  <Application>Microsoft Office PowerPoint</Application>
  <PresentationFormat>On-screen Show (4:3)</PresentationFormat>
  <Paragraphs>141</Paragraphs>
  <Slides>43</Slides>
  <Notes>0</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IB</cp:lastModifiedBy>
  <cp:revision>80</cp:revision>
  <dcterms:created xsi:type="dcterms:W3CDTF">2013-01-15T14:07:43Z</dcterms:created>
  <dcterms:modified xsi:type="dcterms:W3CDTF">2013-03-13T14:30:32Z</dcterms:modified>
</cp:coreProperties>
</file>